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65" r:id="rId5"/>
    <p:sldId id="320" r:id="rId6"/>
    <p:sldId id="310" r:id="rId7"/>
    <p:sldId id="311" r:id="rId8"/>
    <p:sldId id="313" r:id="rId9"/>
    <p:sldId id="321" r:id="rId10"/>
    <p:sldId id="329" r:id="rId11"/>
    <p:sldId id="322" r:id="rId12"/>
    <p:sldId id="323" r:id="rId13"/>
    <p:sldId id="328" r:id="rId14"/>
    <p:sldId id="324" r:id="rId15"/>
    <p:sldId id="327" r:id="rId16"/>
    <p:sldId id="326" r:id="rId17"/>
    <p:sldId id="330" r:id="rId18"/>
    <p:sldId id="331" r:id="rId19"/>
    <p:sldId id="332" r:id="rId20"/>
    <p:sldId id="333" r:id="rId21"/>
    <p:sldId id="334" r:id="rId22"/>
    <p:sldId id="335" r:id="rId23"/>
    <p:sldId id="338" r:id="rId24"/>
    <p:sldId id="337" r:id="rId25"/>
    <p:sldId id="336" r:id="rId26"/>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8" d="100"/>
          <a:sy n="88" d="100"/>
        </p:scale>
        <p:origin x="494" y="6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12/8/2017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12/8/2017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12/8/2017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12/8/2017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12/8/2017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12/8/2017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12/8/2017</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12/8/2017</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12/8/2017</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12/8/2017</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12/8/2017</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12/8/2017</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12/8/2017</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74811" y="1905000"/>
            <a:ext cx="8915399" cy="2286000"/>
          </a:xfrm>
        </p:spPr>
        <p:txBody>
          <a:bodyPr/>
          <a:lstStyle/>
          <a:p>
            <a:pPr algn="ctr"/>
            <a:r>
              <a:rPr lang="en-US" dirty="0" smtClean="0"/>
              <a:t>INTERNSHIP PROJECT</a:t>
            </a:r>
            <a:br>
              <a:rPr lang="en-US" dirty="0" smtClean="0"/>
            </a:br>
            <a:r>
              <a:rPr lang="en-US" dirty="0" smtClean="0"/>
              <a:t>PRESENTATION</a:t>
            </a:r>
            <a:endParaRPr lang="en-US" dirty="0"/>
          </a:p>
        </p:txBody>
      </p:sp>
      <p:sp>
        <p:nvSpPr>
          <p:cNvPr id="4" name="Subtitle 3"/>
          <p:cNvSpPr>
            <a:spLocks noGrp="1"/>
          </p:cNvSpPr>
          <p:nvPr>
            <p:ph type="subTitle" idx="1"/>
          </p:nvPr>
        </p:nvSpPr>
        <p:spPr>
          <a:xfrm>
            <a:off x="531812" y="5486400"/>
            <a:ext cx="8229600" cy="1219200"/>
          </a:xfrm>
        </p:spPr>
        <p:txBody>
          <a:bodyPr/>
          <a:lstStyle/>
          <a:p>
            <a:r>
              <a:rPr lang="it-IT" dirty="0" smtClean="0"/>
              <a:t>Presented By- Abhik Rai</a:t>
            </a:r>
          </a:p>
          <a:p>
            <a:r>
              <a:rPr lang="it-IT" dirty="0" smtClean="0"/>
              <a:t>Roll number: bsit/15/021</a:t>
            </a:r>
          </a:p>
          <a:p>
            <a:r>
              <a:rPr lang="it-IT" dirty="0" smtClean="0"/>
              <a:t>Seat number: 1715390024</a:t>
            </a:r>
          </a:p>
          <a:p>
            <a:endParaRPr lang="it-IT" dirty="0"/>
          </a:p>
        </p:txBody>
      </p:sp>
      <p:sp>
        <p:nvSpPr>
          <p:cNvPr id="5" name="Rectangle 4"/>
          <p:cNvSpPr/>
          <p:nvPr/>
        </p:nvSpPr>
        <p:spPr>
          <a:xfrm>
            <a:off x="3760420" y="786825"/>
            <a:ext cx="4744182" cy="58477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Times New Roman" panose="02020603050405020304" pitchFamily="18" charset="0"/>
                <a:ea typeface="Arial" panose="020B0604020202020204" pitchFamily="34" charset="0"/>
              </a:rPr>
              <a:t>BVDU-Amplify-DITM</a:t>
            </a:r>
            <a:endParaRPr lang="en-IN" sz="3200"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838200"/>
          </a:xfrm>
        </p:spPr>
        <p:txBody>
          <a:bodyPr/>
          <a:lstStyle/>
          <a:p>
            <a:r>
              <a:rPr lang="en-US" dirty="0" smtClean="0"/>
              <a:t>Architecture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1537" y="1447800"/>
            <a:ext cx="8325751" cy="4724400"/>
          </a:xfrm>
        </p:spPr>
      </p:pic>
      <p:sp>
        <p:nvSpPr>
          <p:cNvPr id="8" name="TextBox 7"/>
          <p:cNvSpPr txBox="1"/>
          <p:nvPr/>
        </p:nvSpPr>
        <p:spPr>
          <a:xfrm>
            <a:off x="8837612" y="2667000"/>
            <a:ext cx="1295400" cy="338554"/>
          </a:xfrm>
          <a:prstGeom prst="rect">
            <a:avLst/>
          </a:prstGeom>
          <a:noFill/>
        </p:spPr>
        <p:txBody>
          <a:bodyPr wrap="square" rtlCol="0">
            <a:spAutoFit/>
          </a:bodyPr>
          <a:lstStyle/>
          <a:p>
            <a:r>
              <a:rPr lang="en-US" sz="800" dirty="0" smtClean="0">
                <a:solidFill>
                  <a:schemeClr val="bg1"/>
                </a:solidFill>
              </a:rPr>
              <a:t>Adds status, arrival time and </a:t>
            </a:r>
            <a:r>
              <a:rPr lang="en-US" sz="800" dirty="0">
                <a:solidFill>
                  <a:schemeClr val="bg1"/>
                </a:solidFill>
              </a:rPr>
              <a:t> </a:t>
            </a:r>
            <a:r>
              <a:rPr lang="en-US" sz="800" dirty="0" smtClean="0">
                <a:solidFill>
                  <a:schemeClr val="bg1"/>
                </a:solidFill>
              </a:rPr>
              <a:t>picture.</a:t>
            </a:r>
            <a:endParaRPr lang="en-US" sz="800" dirty="0">
              <a:solidFill>
                <a:schemeClr val="bg1"/>
              </a:solidFill>
            </a:endParaRPr>
          </a:p>
        </p:txBody>
      </p:sp>
    </p:spTree>
    <p:extLst>
      <p:ext uri="{BB962C8B-B14F-4D97-AF65-F5344CB8AC3E}">
        <p14:creationId xmlns:p14="http://schemas.microsoft.com/office/powerpoint/2010/main" val="8292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838200"/>
          </a:xfrm>
        </p:spPr>
        <p:txBody>
          <a:bodyPr/>
          <a:lstStyle/>
          <a:p>
            <a:r>
              <a:rPr lang="en-US" dirty="0" smtClean="0"/>
              <a:t>Contribution to the Project </a:t>
            </a:r>
            <a:endParaRPr lang="en-US" dirty="0"/>
          </a:p>
        </p:txBody>
      </p:sp>
      <p:sp>
        <p:nvSpPr>
          <p:cNvPr id="3" name="Content Placeholder 2"/>
          <p:cNvSpPr>
            <a:spLocks noGrp="1"/>
          </p:cNvSpPr>
          <p:nvPr>
            <p:ph idx="1"/>
          </p:nvPr>
        </p:nvSpPr>
        <p:spPr>
          <a:xfrm>
            <a:off x="1522413" y="1676401"/>
            <a:ext cx="9134391" cy="4800600"/>
          </a:xfrm>
        </p:spPr>
        <p:txBody>
          <a:bodyPr>
            <a:normAutofit/>
          </a:bodyPr>
          <a:lstStyle/>
          <a:p>
            <a:pPr lvl="0"/>
            <a:r>
              <a:rPr lang="en-US" dirty="0"/>
              <a:t>Created different </a:t>
            </a:r>
            <a:r>
              <a:rPr lang="en-US" dirty="0" smtClean="0"/>
              <a:t>usernames and passwords </a:t>
            </a:r>
            <a:r>
              <a:rPr lang="en-US" dirty="0"/>
              <a:t>for logging in to the application for the Admin, Security and the company employee.</a:t>
            </a:r>
          </a:p>
          <a:p>
            <a:pPr lvl="0"/>
            <a:r>
              <a:rPr lang="en-US" dirty="0"/>
              <a:t>Created the database </a:t>
            </a:r>
            <a:r>
              <a:rPr lang="en-US" dirty="0" smtClean="0"/>
              <a:t>tables </a:t>
            </a:r>
            <a:r>
              <a:rPr lang="en-US" dirty="0"/>
              <a:t>with the required fields.</a:t>
            </a:r>
          </a:p>
          <a:p>
            <a:pPr lvl="0"/>
            <a:r>
              <a:rPr lang="en-US" dirty="0"/>
              <a:t>Designed the U.I by firstly creating the tabs using conditions in SQL.</a:t>
            </a:r>
          </a:p>
          <a:p>
            <a:pPr lvl="0"/>
            <a:r>
              <a:rPr lang="en-US" dirty="0"/>
              <a:t>Created the pages and the text fields.</a:t>
            </a:r>
          </a:p>
          <a:p>
            <a:pPr lvl="0"/>
            <a:r>
              <a:rPr lang="en-US" dirty="0"/>
              <a:t>Wrote the PL/SQL code through which the details added by the admin, end user and the security are added or updated using the text fields and the details are stored and retrieved using the Oracle database.</a:t>
            </a:r>
          </a:p>
          <a:p>
            <a:pPr lvl="0"/>
            <a:r>
              <a:rPr lang="en-US" dirty="0"/>
              <a:t>Testing the validations and </a:t>
            </a:r>
            <a:r>
              <a:rPr lang="en-US" dirty="0" smtClean="0"/>
              <a:t>functions.</a:t>
            </a:r>
            <a:endParaRPr lang="en-US" dirty="0"/>
          </a:p>
          <a:p>
            <a:endParaRPr lang="en-US" dirty="0"/>
          </a:p>
        </p:txBody>
      </p:sp>
    </p:spTree>
    <p:extLst>
      <p:ext uri="{BB962C8B-B14F-4D97-AF65-F5344CB8AC3E}">
        <p14:creationId xmlns:p14="http://schemas.microsoft.com/office/powerpoint/2010/main" val="265620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066800"/>
          </a:xfrm>
        </p:spPr>
        <p:txBody>
          <a:bodyPr/>
          <a:lstStyle/>
          <a:p>
            <a:r>
              <a:rPr lang="en-US" dirty="0" smtClean="0"/>
              <a:t>Working of the Application</a:t>
            </a:r>
            <a:endParaRPr lang="en-US" dirty="0"/>
          </a:p>
        </p:txBody>
      </p:sp>
      <p:sp>
        <p:nvSpPr>
          <p:cNvPr id="3" name="Content Placeholder 2"/>
          <p:cNvSpPr>
            <a:spLocks noGrp="1"/>
          </p:cNvSpPr>
          <p:nvPr>
            <p:ph idx="1"/>
          </p:nvPr>
        </p:nvSpPr>
        <p:spPr/>
        <p:txBody>
          <a:bodyPr/>
          <a:lstStyle/>
          <a:p>
            <a:r>
              <a:rPr lang="en-US" dirty="0" smtClean="0"/>
              <a:t>The company employee creates an Appointment/Work permit.</a:t>
            </a:r>
          </a:p>
          <a:p>
            <a:r>
              <a:rPr lang="en-US" dirty="0" smtClean="0"/>
              <a:t>This appointment will be seen by the security at the gate.</a:t>
            </a:r>
          </a:p>
          <a:p>
            <a:r>
              <a:rPr lang="en-US" dirty="0" smtClean="0"/>
              <a:t>When the visitor arrives the security will check for his appointment and add the additional details like his status, arrival time and his photograph.</a:t>
            </a:r>
          </a:p>
          <a:p>
            <a:r>
              <a:rPr lang="en-US" dirty="0" smtClean="0"/>
              <a:t>The security guard will then print his gate pass.</a:t>
            </a:r>
          </a:p>
          <a:p>
            <a:r>
              <a:rPr lang="en-US" dirty="0" smtClean="0"/>
              <a:t>When the visitors work is done the security guard will update his status.</a:t>
            </a:r>
          </a:p>
          <a:p>
            <a:endParaRPr lang="en-US" dirty="0"/>
          </a:p>
        </p:txBody>
      </p:sp>
    </p:spTree>
    <p:extLst>
      <p:ext uri="{BB962C8B-B14F-4D97-AF65-F5344CB8AC3E}">
        <p14:creationId xmlns:p14="http://schemas.microsoft.com/office/powerpoint/2010/main" val="344048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85800"/>
          </a:xfrm>
        </p:spPr>
        <p:txBody>
          <a:bodyPr/>
          <a:lstStyle/>
          <a:p>
            <a:r>
              <a:rPr lang="en-US" dirty="0" smtClean="0"/>
              <a:t>Screenshots of the Project</a:t>
            </a:r>
            <a:endParaRPr lang="en-US" dirty="0"/>
          </a:p>
        </p:txBody>
      </p:sp>
      <p:sp>
        <p:nvSpPr>
          <p:cNvPr id="5" name="Content Placeholder 4"/>
          <p:cNvSpPr>
            <a:spLocks noGrp="1"/>
          </p:cNvSpPr>
          <p:nvPr>
            <p:ph idx="1"/>
          </p:nvPr>
        </p:nvSpPr>
        <p:spPr>
          <a:xfrm>
            <a:off x="1674812" y="1371600"/>
            <a:ext cx="9134391" cy="4114801"/>
          </a:xfrm>
        </p:spPr>
        <p:txBody>
          <a:bodyPr/>
          <a:lstStyle/>
          <a:p>
            <a:r>
              <a:rPr lang="en-US" dirty="0" smtClean="0"/>
              <a:t>Adding Appointments</a:t>
            </a:r>
          </a:p>
          <a:p>
            <a:endParaRPr lang="en-US" dirty="0"/>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7732" y="2057400"/>
            <a:ext cx="7853362" cy="4495800"/>
          </a:xfrm>
          <a:prstGeom prst="rect">
            <a:avLst/>
          </a:prstGeom>
        </p:spPr>
      </p:pic>
    </p:spTree>
    <p:extLst>
      <p:ext uri="{BB962C8B-B14F-4D97-AF65-F5344CB8AC3E}">
        <p14:creationId xmlns:p14="http://schemas.microsoft.com/office/powerpoint/2010/main" val="74372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2413" y="838201"/>
            <a:ext cx="9134391" cy="5181600"/>
          </a:xfrm>
        </p:spPr>
        <p:txBody>
          <a:bodyPr/>
          <a:lstStyle/>
          <a:p>
            <a:r>
              <a:rPr lang="en-US" dirty="0" smtClean="0"/>
              <a:t>Security_IN tab</a:t>
            </a:r>
          </a:p>
          <a:p>
            <a:endParaRPr lang="en-US" dirty="0" smtClean="0"/>
          </a:p>
          <a:p>
            <a:endParaRPr lang="en-US" dirty="0"/>
          </a:p>
        </p:txBody>
      </p:sp>
      <p:pic>
        <p:nvPicPr>
          <p:cNvPr id="5" name="Picture 4" descr="C:\Users\Abhi Rai\OneDrive\Pictures\Screenshots\2017-07-25 (3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5808" y="1600200"/>
            <a:ext cx="7701004" cy="4575176"/>
          </a:xfrm>
          <a:prstGeom prst="rect">
            <a:avLst/>
          </a:prstGeom>
          <a:noFill/>
          <a:ln>
            <a:noFill/>
          </a:ln>
        </p:spPr>
      </p:pic>
      <p:sp>
        <p:nvSpPr>
          <p:cNvPr id="6" name="Oval 5"/>
          <p:cNvSpPr/>
          <p:nvPr/>
        </p:nvSpPr>
        <p:spPr>
          <a:xfrm>
            <a:off x="2355808" y="2819400"/>
            <a:ext cx="157204" cy="152400"/>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332067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522413" y="609601"/>
            <a:ext cx="9134391" cy="5410200"/>
          </a:xfrm>
        </p:spPr>
        <p:txBody>
          <a:bodyPr/>
          <a:lstStyle/>
          <a:p>
            <a:r>
              <a:rPr lang="en-US" dirty="0" smtClean="0"/>
              <a:t>Updating Appointment details by the Security</a:t>
            </a:r>
          </a:p>
          <a:p>
            <a:endParaRPr lang="en-US" dirty="0"/>
          </a:p>
        </p:txBody>
      </p:sp>
      <p:pic>
        <p:nvPicPr>
          <p:cNvPr id="5" name="Picture 4" descr="C:\Users\Abhi Rai\OneDrive\Pictures\Screenshots\2017-07-25 (3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2908" y="1600200"/>
            <a:ext cx="8153400" cy="4352608"/>
          </a:xfrm>
          <a:prstGeom prst="rect">
            <a:avLst/>
          </a:prstGeom>
          <a:noFill/>
          <a:ln>
            <a:noFill/>
          </a:ln>
        </p:spPr>
      </p:pic>
    </p:spTree>
    <p:extLst>
      <p:ext uri="{BB962C8B-B14F-4D97-AF65-F5344CB8AC3E}">
        <p14:creationId xmlns:p14="http://schemas.microsoft.com/office/powerpoint/2010/main" val="164594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2413" y="990601"/>
            <a:ext cx="9134391" cy="5029200"/>
          </a:xfrm>
        </p:spPr>
        <p:txBody>
          <a:bodyPr/>
          <a:lstStyle/>
          <a:p>
            <a:r>
              <a:rPr lang="en-US" dirty="0" smtClean="0"/>
              <a:t>Gate Pass Print</a:t>
            </a:r>
          </a:p>
          <a:p>
            <a:endParaRPr lang="en-US" dirty="0"/>
          </a:p>
        </p:txBody>
      </p:sp>
      <p:pic>
        <p:nvPicPr>
          <p:cNvPr id="4" name="Picture 3" descr="C:\Users\Abhi Rai\OneDrive\Pictures\Screenshots\2017-07-25 (3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9108" y="1752600"/>
            <a:ext cx="8000999" cy="4267201"/>
          </a:xfrm>
          <a:prstGeom prst="rect">
            <a:avLst/>
          </a:prstGeom>
          <a:noFill/>
          <a:ln>
            <a:noFill/>
          </a:ln>
        </p:spPr>
      </p:pic>
    </p:spTree>
    <p:extLst>
      <p:ext uri="{BB962C8B-B14F-4D97-AF65-F5344CB8AC3E}">
        <p14:creationId xmlns:p14="http://schemas.microsoft.com/office/powerpoint/2010/main" val="26765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2413" y="914400"/>
            <a:ext cx="9134391" cy="5105401"/>
          </a:xfrm>
        </p:spPr>
        <p:txBody>
          <a:bodyPr/>
          <a:lstStyle/>
          <a:p>
            <a:r>
              <a:rPr lang="en-US" dirty="0" smtClean="0"/>
              <a:t>Adding Work Permit</a:t>
            </a:r>
          </a:p>
          <a:p>
            <a:endParaRPr lang="en-US" dirty="0"/>
          </a:p>
        </p:txBody>
      </p:sp>
      <p:pic>
        <p:nvPicPr>
          <p:cNvPr id="4" name="Picture 3" descr="C:\Users\Abhi Rai\OneDrive\Pictures\Screenshots\2017-07-25 (28).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9556" y="1905000"/>
            <a:ext cx="8120104" cy="4314825"/>
          </a:xfrm>
          <a:prstGeom prst="rect">
            <a:avLst/>
          </a:prstGeom>
          <a:noFill/>
          <a:ln>
            <a:noFill/>
          </a:ln>
        </p:spPr>
      </p:pic>
    </p:spTree>
    <p:extLst>
      <p:ext uri="{BB962C8B-B14F-4D97-AF65-F5344CB8AC3E}">
        <p14:creationId xmlns:p14="http://schemas.microsoft.com/office/powerpoint/2010/main" val="305122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2413" y="914401"/>
            <a:ext cx="9134391" cy="5105400"/>
          </a:xfrm>
        </p:spPr>
        <p:txBody>
          <a:bodyPr/>
          <a:lstStyle/>
          <a:p>
            <a:r>
              <a:rPr lang="en-US" dirty="0" smtClean="0"/>
              <a:t>Work Permit Report</a:t>
            </a:r>
          </a:p>
          <a:p>
            <a:endParaRPr lang="en-US" dirty="0"/>
          </a:p>
        </p:txBody>
      </p:sp>
      <p:pic>
        <p:nvPicPr>
          <p:cNvPr id="4" name="Picture 3" descr="C:\Users\Abhi Rai\OneDrive\Pictures\Screenshots\2017-07-25 (35).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0506" y="1828800"/>
            <a:ext cx="8158204" cy="4296093"/>
          </a:xfrm>
          <a:prstGeom prst="rect">
            <a:avLst/>
          </a:prstGeom>
          <a:noFill/>
          <a:ln>
            <a:noFill/>
          </a:ln>
        </p:spPr>
      </p:pic>
    </p:spTree>
    <p:extLst>
      <p:ext uri="{BB962C8B-B14F-4D97-AF65-F5344CB8AC3E}">
        <p14:creationId xmlns:p14="http://schemas.microsoft.com/office/powerpoint/2010/main" val="322248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2413" y="990601"/>
            <a:ext cx="9134391" cy="5029200"/>
          </a:xfrm>
        </p:spPr>
        <p:txBody>
          <a:bodyPr/>
          <a:lstStyle/>
          <a:p>
            <a:r>
              <a:rPr lang="en-US" dirty="0" smtClean="0"/>
              <a:t>Updating Work Permit details by the Security</a:t>
            </a:r>
          </a:p>
          <a:p>
            <a:endParaRPr lang="en-US" dirty="0"/>
          </a:p>
        </p:txBody>
      </p:sp>
      <p:pic>
        <p:nvPicPr>
          <p:cNvPr id="4" name="Picture 3" descr="C:\Users\Abhi Rai\OneDrive\Pictures\Screenshots\2017-07-25 (3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7208" y="1676400"/>
            <a:ext cx="7924800" cy="4537075"/>
          </a:xfrm>
          <a:prstGeom prst="rect">
            <a:avLst/>
          </a:prstGeom>
          <a:noFill/>
          <a:ln>
            <a:noFill/>
          </a:ln>
        </p:spPr>
      </p:pic>
    </p:spTree>
    <p:extLst>
      <p:ext uri="{BB962C8B-B14F-4D97-AF65-F5344CB8AC3E}">
        <p14:creationId xmlns:p14="http://schemas.microsoft.com/office/powerpoint/2010/main" val="38164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3" y="2209800"/>
            <a:ext cx="8692399" cy="2819400"/>
          </a:xfrm>
        </p:spPr>
        <p:txBody>
          <a:bodyPr/>
          <a:lstStyle/>
          <a:p>
            <a:r>
              <a:rPr lang="en-US" dirty="0" smtClean="0"/>
              <a:t>About the Company</a:t>
            </a:r>
            <a:endParaRPr lang="en-US" dirty="0"/>
          </a:p>
        </p:txBody>
      </p:sp>
      <p:sp>
        <p:nvSpPr>
          <p:cNvPr id="3" name="Text Placeholder 2"/>
          <p:cNvSpPr>
            <a:spLocks noGrp="1"/>
          </p:cNvSpPr>
          <p:nvPr>
            <p:ph type="body" idx="1"/>
          </p:nvPr>
        </p:nvSpPr>
        <p:spPr/>
        <p:txBody>
          <a:bodyPr/>
          <a:lstStyle/>
          <a:p>
            <a:r>
              <a:rPr lang="en-US" dirty="0" smtClean="0"/>
              <a:t>Forbes Marshall</a:t>
            </a:r>
            <a:endParaRPr lang="en-US" dirty="0"/>
          </a:p>
        </p:txBody>
      </p:sp>
    </p:spTree>
    <p:extLst>
      <p:ext uri="{BB962C8B-B14F-4D97-AF65-F5344CB8AC3E}">
        <p14:creationId xmlns:p14="http://schemas.microsoft.com/office/powerpoint/2010/main" val="190385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smtClean="0"/>
              <a:t>Code Snippet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486" y="1676400"/>
            <a:ext cx="4786593" cy="43434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5812" y="1676400"/>
            <a:ext cx="5771688" cy="4343400"/>
          </a:xfrm>
          <a:prstGeom prst="rect">
            <a:avLst/>
          </a:prstGeom>
        </p:spPr>
      </p:pic>
    </p:spTree>
    <p:extLst>
      <p:ext uri="{BB962C8B-B14F-4D97-AF65-F5344CB8AC3E}">
        <p14:creationId xmlns:p14="http://schemas.microsoft.com/office/powerpoint/2010/main" val="121107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066800"/>
          </a:xfrm>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lgn="just">
              <a:buNone/>
            </a:pPr>
            <a:r>
              <a:rPr lang="en-US" dirty="0">
                <a:solidFill>
                  <a:schemeClr val="accent1"/>
                </a:solidFill>
              </a:rPr>
              <a:t>During this internship I have learnt a lot of things which have helped me grow as a professional.</a:t>
            </a:r>
            <a:endParaRPr lang="en-IN" dirty="0">
              <a:solidFill>
                <a:schemeClr val="accent1"/>
              </a:solidFill>
            </a:endParaRPr>
          </a:p>
          <a:p>
            <a:pPr marL="0" indent="0" algn="just">
              <a:buNone/>
            </a:pPr>
            <a:r>
              <a:rPr lang="en-US" dirty="0"/>
              <a:t>It was my first time working in a company environment which exposed me to the industry and educated me on how things are done in the industry. I learnt that planning and documentation are one of the key aspects of the whole development </a:t>
            </a:r>
            <a:r>
              <a:rPr lang="en-US" dirty="0" smtClean="0"/>
              <a:t>process.</a:t>
            </a:r>
          </a:p>
          <a:p>
            <a:pPr marL="0" indent="0" algn="just">
              <a:buNone/>
            </a:pPr>
            <a:r>
              <a:rPr lang="en-US" dirty="0" smtClean="0"/>
              <a:t>In this internship I got an overview of the Oracle Apex Application and I got to know the importance of database in an organization.</a:t>
            </a:r>
            <a:endParaRPr lang="en-US" dirty="0"/>
          </a:p>
        </p:txBody>
      </p:sp>
    </p:spTree>
    <p:extLst>
      <p:ext uri="{BB962C8B-B14F-4D97-AF65-F5344CB8AC3E}">
        <p14:creationId xmlns:p14="http://schemas.microsoft.com/office/powerpoint/2010/main" val="47000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4812" y="2971800"/>
            <a:ext cx="8692399" cy="2819400"/>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6000" dirty="0" smtClean="0"/>
              <a:t>THANK-YOU</a:t>
            </a:r>
            <a:endParaRPr lang="en-US" sz="6000" dirty="0"/>
          </a:p>
        </p:txBody>
      </p:sp>
    </p:spTree>
    <p:extLst>
      <p:ext uri="{BB962C8B-B14F-4D97-AF65-F5344CB8AC3E}">
        <p14:creationId xmlns:p14="http://schemas.microsoft.com/office/powerpoint/2010/main" val="98522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22413" y="1066801"/>
            <a:ext cx="9134391" cy="4953000"/>
          </a:xfrm>
        </p:spPr>
        <p:txBody>
          <a:bodyPr>
            <a:normAutofit/>
          </a:bodyPr>
          <a:lstStyle/>
          <a:p>
            <a:r>
              <a:rPr lang="en-US" b="1" dirty="0"/>
              <a:t>Forbes Marshall</a:t>
            </a:r>
            <a:r>
              <a:rPr lang="en-US" dirty="0"/>
              <a:t> is an Indian engineering and </a:t>
            </a:r>
            <a:r>
              <a:rPr lang="en-US" dirty="0" smtClean="0"/>
              <a:t>energy conservation</a:t>
            </a:r>
            <a:r>
              <a:rPr lang="en-US" dirty="0"/>
              <a:t> solutions provider, especially for the process </a:t>
            </a:r>
            <a:r>
              <a:rPr lang="en-US" dirty="0" smtClean="0"/>
              <a:t>industry.</a:t>
            </a:r>
          </a:p>
          <a:p>
            <a:r>
              <a:rPr lang="en-US" baseline="30000" dirty="0" smtClean="0"/>
              <a:t> </a:t>
            </a:r>
            <a:r>
              <a:rPr lang="en-US" dirty="0" smtClean="0"/>
              <a:t>Forbes </a:t>
            </a:r>
            <a:r>
              <a:rPr lang="en-US" dirty="0"/>
              <a:t>Marshall makes steam engineering and control instrumentation products and solutions</a:t>
            </a:r>
            <a:r>
              <a:rPr lang="en-US" dirty="0" smtClean="0"/>
              <a:t>.</a:t>
            </a:r>
            <a:r>
              <a:rPr lang="en-US" dirty="0"/>
              <a:t> </a:t>
            </a:r>
            <a:endParaRPr lang="en-US" dirty="0" smtClean="0"/>
          </a:p>
          <a:p>
            <a:r>
              <a:rPr lang="en-US" dirty="0" smtClean="0"/>
              <a:t>Its </a:t>
            </a:r>
            <a:r>
              <a:rPr lang="en-US" dirty="0"/>
              <a:t>origins trace to a venture by J. N. Marshall and Darius Forbes in Pune in the 1940s, with a factory established at Kasarwadi, Pune in </a:t>
            </a:r>
            <a:r>
              <a:rPr lang="en-US" dirty="0" smtClean="0"/>
              <a:t>1958.</a:t>
            </a:r>
            <a:r>
              <a:rPr lang="en-US" baseline="30000" dirty="0"/>
              <a:t> </a:t>
            </a:r>
            <a:endParaRPr lang="en-US" dirty="0"/>
          </a:p>
          <a:p>
            <a:r>
              <a:rPr lang="en-US" dirty="0"/>
              <a:t>In 2013, Forbes Marshall was voted one of India's top ten best companies to work for</a:t>
            </a:r>
            <a:r>
              <a:rPr lang="en-US" dirty="0" smtClean="0"/>
              <a:t>.</a:t>
            </a:r>
            <a:endParaRPr lang="en-US" dirty="0"/>
          </a:p>
          <a:p>
            <a:r>
              <a:rPr lang="en-US" dirty="0"/>
              <a:t>Forbes Marshall has four manufacturing units in India which are located at Kasarwadi, Pimpri, </a:t>
            </a:r>
            <a:r>
              <a:rPr lang="en-US" dirty="0" smtClean="0"/>
              <a:t>Hyderabad</a:t>
            </a:r>
            <a:r>
              <a:rPr lang="en-US" dirty="0"/>
              <a:t> and Chakan near Pune</a:t>
            </a:r>
            <a:r>
              <a:rPr lang="en-US" dirty="0" smtClean="0"/>
              <a:t>.</a:t>
            </a:r>
            <a:endParaRPr lang="en-US" dirty="0"/>
          </a:p>
          <a:p>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2412" y="1447800"/>
            <a:ext cx="9134391" cy="4267201"/>
          </a:xfrm>
        </p:spPr>
        <p:txBody>
          <a:bodyPr>
            <a:normAutofit/>
          </a:bodyPr>
          <a:lstStyle/>
          <a:p>
            <a:r>
              <a:rPr lang="en-US" dirty="0" smtClean="0"/>
              <a:t>Forbes Marshall is the leader in process efficiency and energy conservation for process industry.</a:t>
            </a:r>
          </a:p>
          <a:p>
            <a:r>
              <a:rPr lang="en-US" dirty="0"/>
              <a:t>Several of </a:t>
            </a:r>
            <a:r>
              <a:rPr lang="en-US" dirty="0" smtClean="0"/>
              <a:t>their </a:t>
            </a:r>
            <a:r>
              <a:rPr lang="en-US" dirty="0"/>
              <a:t>products have received awards for innovation and energy </a:t>
            </a:r>
            <a:r>
              <a:rPr lang="en-US" dirty="0" smtClean="0"/>
              <a:t>saving.</a:t>
            </a:r>
          </a:p>
          <a:p>
            <a:r>
              <a:rPr lang="en-US" dirty="0"/>
              <a:t>Research and Development has always had an important role at Forbes Marshall. A central R&amp;D department closely integrates its efforts into the operation of each division and has brought several innovations to the market</a:t>
            </a:r>
            <a:r>
              <a:rPr lang="en-US" dirty="0" smtClean="0"/>
              <a:t>.</a:t>
            </a:r>
          </a:p>
          <a:p>
            <a:r>
              <a:rPr lang="en-US" dirty="0" smtClean="0"/>
              <a:t>Forbes Marshall has an annual turnover of  800cr.</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Their Values</a:t>
            </a:r>
            <a:endParaRPr lang="en-US" dirty="0"/>
          </a:p>
        </p:txBody>
      </p:sp>
      <p:sp>
        <p:nvSpPr>
          <p:cNvPr id="3" name="Content Placeholder 2"/>
          <p:cNvSpPr>
            <a:spLocks noGrp="1"/>
          </p:cNvSpPr>
          <p:nvPr>
            <p:ph sz="half" idx="1"/>
          </p:nvPr>
        </p:nvSpPr>
        <p:spPr>
          <a:xfrm>
            <a:off x="1525179" y="2209800"/>
            <a:ext cx="8856831" cy="4114800"/>
          </a:xfrm>
        </p:spPr>
        <p:txBody>
          <a:bodyPr/>
          <a:lstStyle/>
          <a:p>
            <a:endParaRPr lang="en-US" dirty="0" smtClean="0"/>
          </a:p>
          <a:p>
            <a:r>
              <a:rPr lang="en-US" dirty="0" smtClean="0"/>
              <a:t>Forbes Marshall Family Support</a:t>
            </a:r>
          </a:p>
          <a:p>
            <a:r>
              <a:rPr lang="en-US" dirty="0" smtClean="0"/>
              <a:t>Integrity</a:t>
            </a:r>
          </a:p>
          <a:p>
            <a:r>
              <a:rPr lang="en-US" dirty="0" smtClean="0"/>
              <a:t>Innovation and Entrepreneurship</a:t>
            </a:r>
          </a:p>
          <a:p>
            <a:r>
              <a:rPr lang="en-US" dirty="0" smtClean="0"/>
              <a:t>Value delivery to the Customers, Members and Society</a:t>
            </a:r>
          </a:p>
          <a:p>
            <a:endParaRPr lang="en-US" dirty="0"/>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147" y="2209800"/>
            <a:ext cx="8692399" cy="2819400"/>
          </a:xfrm>
        </p:spPr>
        <p:txBody>
          <a:bodyPr/>
          <a:lstStyle/>
          <a:p>
            <a:r>
              <a:rPr lang="en-US" dirty="0"/>
              <a:t>T</a:t>
            </a:r>
            <a:r>
              <a:rPr lang="en-US" dirty="0" smtClean="0"/>
              <a:t>he Project</a:t>
            </a:r>
            <a:endParaRPr lang="en-US" dirty="0"/>
          </a:p>
        </p:txBody>
      </p:sp>
      <p:sp>
        <p:nvSpPr>
          <p:cNvPr id="3" name="Text Placeholder 2"/>
          <p:cNvSpPr>
            <a:spLocks noGrp="1"/>
          </p:cNvSpPr>
          <p:nvPr>
            <p:ph type="body" idx="1"/>
          </p:nvPr>
        </p:nvSpPr>
        <p:spPr/>
        <p:txBody>
          <a:bodyPr/>
          <a:lstStyle/>
          <a:p>
            <a:r>
              <a:rPr lang="en-US" dirty="0" smtClean="0"/>
              <a:t>Visitors management system</a:t>
            </a:r>
            <a:endParaRPr lang="en-US" dirty="0"/>
          </a:p>
        </p:txBody>
      </p:sp>
    </p:spTree>
    <p:extLst>
      <p:ext uri="{BB962C8B-B14F-4D97-AF65-F5344CB8AC3E}">
        <p14:creationId xmlns:p14="http://schemas.microsoft.com/office/powerpoint/2010/main" val="276517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066800"/>
          </a:xfrm>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n-US" dirty="0" smtClean="0"/>
              <a:t>Current scenario- manual</a:t>
            </a:r>
            <a:endParaRPr lang="en-US" dirty="0"/>
          </a:p>
        </p:txBody>
      </p:sp>
      <p:sp>
        <p:nvSpPr>
          <p:cNvPr id="4" name="Content Placeholder 3"/>
          <p:cNvSpPr>
            <a:spLocks noGrp="1"/>
          </p:cNvSpPr>
          <p:nvPr>
            <p:ph sz="half" idx="2"/>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dirty="0" smtClean="0"/>
              <a:t>Visitors scribbling on notebook at entry and exit.</a:t>
            </a:r>
          </a:p>
          <a:p>
            <a:r>
              <a:rPr lang="en-US" dirty="0" smtClean="0"/>
              <a:t>Visitor pass without visitors details</a:t>
            </a:r>
          </a:p>
          <a:p>
            <a:r>
              <a:rPr lang="en-US" dirty="0" smtClean="0"/>
              <a:t>No check on visitor entry/exit</a:t>
            </a:r>
          </a:p>
          <a:p>
            <a:r>
              <a:rPr lang="en-US" dirty="0" smtClean="0"/>
              <a:t>Data reliability issues</a:t>
            </a:r>
          </a:p>
          <a:p>
            <a:r>
              <a:rPr lang="en-US" dirty="0" smtClean="0"/>
              <a:t>Security concerns</a:t>
            </a:r>
          </a:p>
          <a:p>
            <a:r>
              <a:rPr lang="en-US" dirty="0" smtClean="0"/>
              <a:t>No MIS</a:t>
            </a:r>
            <a:endParaRPr lang="en-US" dirty="0"/>
          </a:p>
        </p:txBody>
      </p:sp>
      <p:sp>
        <p:nvSpPr>
          <p:cNvPr id="5" name="Text Placeholder 4"/>
          <p:cNvSpPr>
            <a:spLocks noGrp="1"/>
          </p:cNvSpPr>
          <p:nvPr>
            <p:ph type="body" sz="quarter" idx="3"/>
          </p:nvPr>
        </p:nvSpPr>
        <p:spPr/>
        <p:txBody>
          <a:bodyPr/>
          <a:lstStyle/>
          <a:p>
            <a:r>
              <a:rPr lang="en-US" dirty="0" smtClean="0"/>
              <a:t>Proposed process: automation by vms</a:t>
            </a:r>
            <a:endParaRPr lang="en-US" dirty="0"/>
          </a:p>
        </p:txBody>
      </p:sp>
      <p:sp>
        <p:nvSpPr>
          <p:cNvPr id="6" name="Content Placeholder 5"/>
          <p:cNvSpPr>
            <a:spLocks noGrp="1"/>
          </p:cNvSpPr>
          <p:nvPr>
            <p:ph sz="quarter" idx="4"/>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smtClean="0"/>
              <a:t>Complete automated system for managing visitors</a:t>
            </a:r>
          </a:p>
          <a:p>
            <a:r>
              <a:rPr lang="en-US" dirty="0" smtClean="0"/>
              <a:t>No paper work</a:t>
            </a:r>
          </a:p>
          <a:p>
            <a:r>
              <a:rPr lang="en-US" dirty="0" smtClean="0"/>
              <a:t>Customized visitors pass with visitor photo and details</a:t>
            </a:r>
          </a:p>
          <a:p>
            <a:r>
              <a:rPr lang="en-US" dirty="0" smtClean="0"/>
              <a:t>MIS </a:t>
            </a:r>
            <a:endParaRPr lang="en-US" dirty="0"/>
          </a:p>
        </p:txBody>
      </p:sp>
    </p:spTree>
    <p:extLst>
      <p:ext uri="{BB962C8B-B14F-4D97-AF65-F5344CB8AC3E}">
        <p14:creationId xmlns:p14="http://schemas.microsoft.com/office/powerpoint/2010/main" val="266334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753599" cy="990600"/>
          </a:xfrm>
        </p:spPr>
        <p:txBody>
          <a:bodyPr/>
          <a:lstStyle/>
          <a:p>
            <a:r>
              <a:rPr lang="en-US" dirty="0" smtClean="0"/>
              <a:t>Need of VMS to the company</a:t>
            </a:r>
            <a:endParaRPr lang="en-US" dirty="0"/>
          </a:p>
        </p:txBody>
      </p:sp>
      <p:sp>
        <p:nvSpPr>
          <p:cNvPr id="3" name="Content Placeholder 2"/>
          <p:cNvSpPr>
            <a:spLocks noGrp="1"/>
          </p:cNvSpPr>
          <p:nvPr>
            <p:ph idx="1"/>
          </p:nvPr>
        </p:nvSpPr>
        <p:spPr>
          <a:xfrm>
            <a:off x="1522413" y="1905000"/>
            <a:ext cx="9134391" cy="4267201"/>
          </a:xfrm>
        </p:spPr>
        <p:txBody>
          <a:bodyPr/>
          <a:lstStyle/>
          <a:p>
            <a:r>
              <a:rPr lang="en-US" dirty="0" smtClean="0"/>
              <a:t>To </a:t>
            </a:r>
            <a:r>
              <a:rPr lang="en-US" dirty="0" smtClean="0">
                <a:solidFill>
                  <a:schemeClr val="accent1"/>
                </a:solidFill>
              </a:rPr>
              <a:t>create appointment </a:t>
            </a:r>
            <a:r>
              <a:rPr lang="en-US" dirty="0" smtClean="0"/>
              <a:t>for the Visitors  where the security can access them and provide a gate pass with the photo printed on it.</a:t>
            </a:r>
          </a:p>
          <a:p>
            <a:r>
              <a:rPr lang="en-US" dirty="0" smtClean="0"/>
              <a:t>To </a:t>
            </a:r>
            <a:r>
              <a:rPr lang="en-US" dirty="0" smtClean="0">
                <a:solidFill>
                  <a:schemeClr val="accent1"/>
                </a:solidFill>
              </a:rPr>
              <a:t>issue work permits </a:t>
            </a:r>
            <a:r>
              <a:rPr lang="en-US" dirty="0" smtClean="0"/>
              <a:t>for doing contract jobs in factory premises.</a:t>
            </a:r>
          </a:p>
          <a:p>
            <a:r>
              <a:rPr lang="en-US" dirty="0" smtClean="0"/>
              <a:t>The company had an existing  visitors management system which they had purchased from a third party vendor but they were not happy with the system as there were a lot of useless functions in the application.</a:t>
            </a:r>
          </a:p>
          <a:p>
            <a:r>
              <a:rPr lang="en-US" dirty="0" smtClean="0"/>
              <a:t>The company wanted a </a:t>
            </a:r>
            <a:r>
              <a:rPr lang="en-US" dirty="0" smtClean="0">
                <a:solidFill>
                  <a:schemeClr val="accent1"/>
                </a:solidFill>
              </a:rPr>
              <a:t>simple and customized</a:t>
            </a:r>
            <a:r>
              <a:rPr lang="en-US" dirty="0" smtClean="0"/>
              <a:t> application built according to their needs.</a:t>
            </a:r>
            <a:endParaRPr lang="en-US" dirty="0"/>
          </a:p>
        </p:txBody>
      </p:sp>
    </p:spTree>
    <p:extLst>
      <p:ext uri="{BB962C8B-B14F-4D97-AF65-F5344CB8AC3E}">
        <p14:creationId xmlns:p14="http://schemas.microsoft.com/office/powerpoint/2010/main" val="24157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and </a:t>
            </a:r>
            <a:r>
              <a:rPr lang="en-US" dirty="0"/>
              <a:t>A</a:t>
            </a:r>
            <a:r>
              <a:rPr lang="en-US" dirty="0" smtClean="0"/>
              <a:t>ssociated </a:t>
            </a:r>
            <a:r>
              <a:rPr lang="en-US" dirty="0"/>
              <a:t>P</a:t>
            </a:r>
            <a:r>
              <a:rPr lang="en-US" dirty="0" smtClean="0"/>
              <a:t>latform</a:t>
            </a:r>
            <a:endParaRPr lang="en-US" dirty="0"/>
          </a:p>
        </p:txBody>
      </p:sp>
      <p:sp>
        <p:nvSpPr>
          <p:cNvPr id="3" name="Content Placeholder 2"/>
          <p:cNvSpPr>
            <a:spLocks noGrp="1"/>
          </p:cNvSpPr>
          <p:nvPr>
            <p:ph idx="1"/>
          </p:nvPr>
        </p:nvSpPr>
        <p:spPr/>
        <p:txBody>
          <a:bodyPr/>
          <a:lstStyle/>
          <a:p>
            <a:pPr marL="0" lvl="0" indent="0">
              <a:buNone/>
            </a:pPr>
            <a:endParaRPr lang="en-US" dirty="0"/>
          </a:p>
          <a:p>
            <a:pPr lvl="0"/>
            <a:r>
              <a:rPr lang="en-US" dirty="0" smtClean="0"/>
              <a:t>The </a:t>
            </a:r>
            <a:r>
              <a:rPr lang="en-US" dirty="0"/>
              <a:t>User Interface Design </a:t>
            </a:r>
            <a:r>
              <a:rPr lang="en-US" dirty="0" smtClean="0"/>
              <a:t>was </a:t>
            </a:r>
            <a:r>
              <a:rPr lang="en-US" dirty="0"/>
              <a:t>created using </a:t>
            </a:r>
            <a:r>
              <a:rPr lang="en-US" dirty="0">
                <a:solidFill>
                  <a:schemeClr val="accent1"/>
                </a:solidFill>
              </a:rPr>
              <a:t>Oracle Apex </a:t>
            </a:r>
            <a:r>
              <a:rPr lang="en-US" dirty="0" smtClean="0">
                <a:solidFill>
                  <a:schemeClr val="accent1"/>
                </a:solidFill>
              </a:rPr>
              <a:t>4.2</a:t>
            </a:r>
            <a:endParaRPr lang="en-US" dirty="0">
              <a:solidFill>
                <a:schemeClr val="accent1"/>
              </a:solidFill>
            </a:endParaRPr>
          </a:p>
          <a:p>
            <a:pPr lvl="0"/>
            <a:r>
              <a:rPr lang="en-US" dirty="0"/>
              <a:t>The code </a:t>
            </a:r>
            <a:r>
              <a:rPr lang="en-US" dirty="0" smtClean="0"/>
              <a:t>was </a:t>
            </a:r>
            <a:r>
              <a:rPr lang="en-US" dirty="0"/>
              <a:t>written </a:t>
            </a:r>
            <a:r>
              <a:rPr lang="en-US" dirty="0" smtClean="0"/>
              <a:t>in </a:t>
            </a:r>
            <a:r>
              <a:rPr lang="en-US" dirty="0" smtClean="0">
                <a:solidFill>
                  <a:schemeClr val="accent1"/>
                </a:solidFill>
              </a:rPr>
              <a:t>SQL </a:t>
            </a:r>
            <a:r>
              <a:rPr lang="en-US" dirty="0">
                <a:solidFill>
                  <a:schemeClr val="accent1"/>
                </a:solidFill>
              </a:rPr>
              <a:t>and PL/SQL </a:t>
            </a:r>
            <a:r>
              <a:rPr lang="en-US" dirty="0"/>
              <a:t>queries.</a:t>
            </a:r>
          </a:p>
          <a:p>
            <a:pPr lvl="0"/>
            <a:r>
              <a:rPr lang="en-US" dirty="0" smtClean="0">
                <a:solidFill>
                  <a:schemeClr val="accent1"/>
                </a:solidFill>
              </a:rPr>
              <a:t>Oracle 10g </a:t>
            </a:r>
            <a:r>
              <a:rPr lang="en-US" dirty="0" smtClean="0"/>
              <a:t>was used for creating and storing the data in the database.</a:t>
            </a:r>
            <a:endParaRPr lang="en-US" dirty="0"/>
          </a:p>
          <a:p>
            <a:pPr marL="0" indent="0">
              <a:buNone/>
            </a:pPr>
            <a:endParaRPr lang="en-US" dirty="0"/>
          </a:p>
        </p:txBody>
      </p:sp>
    </p:spTree>
    <p:extLst>
      <p:ext uri="{BB962C8B-B14F-4D97-AF65-F5344CB8AC3E}">
        <p14:creationId xmlns:p14="http://schemas.microsoft.com/office/powerpoint/2010/main" val="173832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schemas.openxmlformats.org/package/2006/metadata/core-properties"/>
    <ds:schemaRef ds:uri="http://purl.org/dc/elements/1.1/"/>
    <ds:schemaRef ds:uri="http://purl.org/dc/terms/"/>
    <ds:schemaRef ds:uri="http://purl.org/dc/dcmitype/"/>
    <ds:schemaRef ds:uri="4873beb7-5857-4685-be1f-d57550cc96cc"/>
    <ds:schemaRef ds:uri="http://www.w3.org/XML/1998/namespace"/>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1545</TotalTime>
  <Words>610</Words>
  <Application>Microsoft Office PowerPoint</Application>
  <PresentationFormat>Custom</PresentationFormat>
  <Paragraphs>76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Corbel</vt:lpstr>
      <vt:lpstr>Times New Roman</vt:lpstr>
      <vt:lpstr>Digital Blue Tunnel 16x9</vt:lpstr>
      <vt:lpstr>INTERNSHIP PROJECT PRESENTATION</vt:lpstr>
      <vt:lpstr>About the Company</vt:lpstr>
      <vt:lpstr>PowerPoint Presentation</vt:lpstr>
      <vt:lpstr>PowerPoint Presentation</vt:lpstr>
      <vt:lpstr>Their Values</vt:lpstr>
      <vt:lpstr>The Project</vt:lpstr>
      <vt:lpstr>Overview</vt:lpstr>
      <vt:lpstr>Need of VMS to the company</vt:lpstr>
      <vt:lpstr>Technology and Associated Platform</vt:lpstr>
      <vt:lpstr>Architecture</vt:lpstr>
      <vt:lpstr>Contribution to the Project </vt:lpstr>
      <vt:lpstr>Working of the Application</vt:lpstr>
      <vt:lpstr>Screenshots of the Project</vt:lpstr>
      <vt:lpstr>PowerPoint Presentation</vt:lpstr>
      <vt:lpstr>PowerPoint Presentation</vt:lpstr>
      <vt:lpstr>PowerPoint Presentation</vt:lpstr>
      <vt:lpstr>PowerPoint Presentation</vt:lpstr>
      <vt:lpstr>PowerPoint Presentation</vt:lpstr>
      <vt:lpstr>PowerPoint Presentation</vt:lpstr>
      <vt:lpstr>Code Snippet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Project Report</dc:title>
  <dc:creator>Abhik Rai</dc:creator>
  <cp:lastModifiedBy>Abhik Rai</cp:lastModifiedBy>
  <cp:revision>47</cp:revision>
  <dcterms:created xsi:type="dcterms:W3CDTF">2017-12-05T13:48:37Z</dcterms:created>
  <dcterms:modified xsi:type="dcterms:W3CDTF">2017-12-08T08:08:10Z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